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1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7050792841.jpe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321661374464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091861425705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068221478145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858241523281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515801576827.jpe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223421629961.jpe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16769167491.jpe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614991722995.jpe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9135968467.jpe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274271016334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181901066500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021201119169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55781175724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36461221478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34761279358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804741326962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fe2oz/AppData/Roaming/PolarisOffice/ETemp/948_6978432/fImage70507928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C:/Users/fe2oz/AppData/Roaming/PolarisOffice/ETemp/948_6978432/fImage232166137446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C:/Users/fe2oz/AppData/Roaming/PolarisOffice/ETemp/948_6978432/fImage509186142570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C:/Users/fe2oz/AppData/Roaming/PolarisOffice/ETemp/948_6978432/fImage506822147814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 descr="C:/Users/fe2oz/AppData/Roaming/PolarisOffice/ETemp/948_6978432/fImage38582415232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4" descr="C:/Users/fe2oz/AppData/Roaming/PolarisOffice/ETemp/948_6978432/fImage351580157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" descr="C:/Users/fe2oz/AppData/Roaming/PolarisOffice/ETemp/948_6978432/fImage422342162996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 descr="C:/Users/fe2oz/AppData/Roaming/PolarisOffice/ETemp/948_6978432/fImage516769167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C:/Users/fe2oz/AppData/Roaming/PolarisOffice/ETemp/948_6978432/fImage661499172299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fe2oz/AppData/Roaming/PolarisOffice/ETemp/948_6978432/fImage14913596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fe2oz/AppData/Roaming/PolarisOffice/ETemp/948_6978432/fImage527427101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fe2oz/AppData/Roaming/PolarisOffice/ETemp/948_6978432/fImage218190106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fe2oz/AppData/Roaming/PolarisOffice/ETemp/948_6978432/fImage602120111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C:/Users/fe2oz/AppData/Roaming/PolarisOffice/ETemp/948_6978432/fImage145578117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:/Users/fe2oz/AppData/Roaming/PolarisOffice/ETemp/948_6978432/fImage163646122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C:/Users/fe2oz/AppData/Roaming/PolarisOffice/ETemp/948_6978432/fImage143476127935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C:/Users/fe2oz/AppData/Roaming/PolarisOffice/ETemp/948_6978432/fImage480474132696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0"/>
            <a:ext cx="1218946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co ffee</dc:creator>
  <cp:lastModifiedBy>co ffee</cp:lastModifiedBy>
  <dc:title>PowerPoint 프레젠테이션</dc:title>
  <cp:version>9.103.103.45589</cp:version>
</cp:coreProperties>
</file>